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Егор Бакай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1T21:52:43.458">
    <p:pos x="196" y="280"/>
    <p:text>добавьте новые таблицы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ad5507fa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ad5507fa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ad5507fa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ad5507fa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ad5507fa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ad5507fa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ad5507fa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ad5507fa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ad5507fa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ad5507fa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ad5507fa7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ad5507fa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ad5507fa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ad5507fa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d77081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ad77081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d77081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d77081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ad77081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ad77081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d5507f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d5507f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d77081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d77081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ad5507f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ad5507f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ad5507f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ad5507f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ad5507fa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ad5507fa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ad5507fa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ad5507fa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ad5507fa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ad5507fa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ad5507fa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ad5507fa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ad5507fa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ad5507fa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9DA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mperkot.ru/" TargetMode="External"/><Relationship Id="rId4" Type="http://schemas.openxmlformats.org/officeDocument/2006/relationships/hyperlink" Target="https://pythonworld.ru/" TargetMode="External"/><Relationship Id="rId5" Type="http://schemas.openxmlformats.org/officeDocument/2006/relationships/hyperlink" Target="http://arduino.ru/" TargetMode="External"/><Relationship Id="rId6" Type="http://schemas.openxmlformats.org/officeDocument/2006/relationships/hyperlink" Target="https://amperka.ru/" TargetMode="External"/><Relationship Id="rId7" Type="http://schemas.openxmlformats.org/officeDocument/2006/relationships/hyperlink" Target="https://arduinoplus.r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folders/15Y2yd9v8PHsZmvcpuz8zuN0vvqkgIIiR?usp=sharing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2075"/>
            <a:ext cx="8520600" cy="13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900">
                <a:latin typeface="Times New Roman"/>
                <a:ea typeface="Times New Roman"/>
                <a:cs typeface="Times New Roman"/>
                <a:sym typeface="Times New Roman"/>
              </a:rPr>
              <a:t>Проект</a:t>
            </a:r>
            <a:r>
              <a:rPr lang="ru" sz="4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3900">
                <a:latin typeface="Times New Roman"/>
                <a:ea typeface="Times New Roman"/>
                <a:cs typeface="Times New Roman"/>
                <a:sym typeface="Times New Roman"/>
              </a:rPr>
              <a:t>«Аватар Кванториада»</a:t>
            </a:r>
            <a:endParaRPr sz="6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22500"/>
            <a:ext cx="8520600" cy="26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/>
              <a:t>Команда </a:t>
            </a:r>
            <a:r>
              <a:rPr lang="ru" sz="5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«1511»</a:t>
            </a:r>
            <a:endParaRPr sz="5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Авторы: Полудняков Владимир Юрьевич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Бакай Полина Николаевна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Петушинская Дарья Сергеевна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Кулаков Глеб Александрович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Малый Тимур Игоревич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6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Наставник: Бакай Егор Николаевич</a:t>
            </a:r>
            <a:endParaRPr sz="6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проекта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Из-за небольшого размера манипулятор не способен работать с крупными объектами;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Область работы нашего манипулятора не такая большая, как у его аналогов;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всех элементов 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Манипулятор: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Манипулятор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Микроконтроллер Atmega328p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Электромагнит LS-P30/22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Светодиод 10Вт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Вибромотор для тактильной обратной связи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Камера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Микрокомпьютер Raspberry Pi 3b+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Аккумулятор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Состав всех элементов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Устройство контроля положения руки в пространстве: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акселерометра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Джойстик с кнопкой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Потенциометр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Микроконтроллер Atmega328p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Аккумулятор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 модуль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Вибромотор для тактильной обратной связи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Скриншоты 3D-моделей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26331" l="28240" r="20263" t="27081"/>
          <a:stretch/>
        </p:blipFill>
        <p:spPr>
          <a:xfrm>
            <a:off x="311700" y="1094325"/>
            <a:ext cx="3487725" cy="1776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 b="26025" l="27907" r="20431" t="27089"/>
          <a:stretch/>
        </p:blipFill>
        <p:spPr>
          <a:xfrm>
            <a:off x="4248825" y="1092662"/>
            <a:ext cx="3487725" cy="17797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 b="25881" l="28241" r="20429" t="27727"/>
          <a:stretch/>
        </p:blipFill>
        <p:spPr>
          <a:xfrm>
            <a:off x="298850" y="3103500"/>
            <a:ext cx="3513423" cy="1779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 b="25960" l="27851" r="20429" t="27432"/>
          <a:stretch/>
        </p:blipFill>
        <p:spPr>
          <a:xfrm>
            <a:off x="4248825" y="3096600"/>
            <a:ext cx="3513425" cy="179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Скриншоты 3D-моделей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26456" l="27851" r="20429" t="27501"/>
          <a:stretch/>
        </p:blipFill>
        <p:spPr>
          <a:xfrm>
            <a:off x="311700" y="1690650"/>
            <a:ext cx="4271425" cy="2147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25775" l="27684" r="20760" t="27273"/>
          <a:stretch/>
        </p:blipFill>
        <p:spPr>
          <a:xfrm>
            <a:off x="4703800" y="1668138"/>
            <a:ext cx="4271426" cy="219298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каждого участника команды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Бакай Полина - создание 3D моделей и чертежей проекта;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Полудняков Владимир - сборка манипулятора, создание документации;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Петушинская Дарья - программирование устройства контроля; положения руки в пространстве, создание документации;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Малый Тимур - электромонтаж;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arenR"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Кулаков Глеб - программирование манипулятора;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Смета расходов: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10684" l="0" r="74750" t="28261"/>
          <a:stretch/>
        </p:blipFill>
        <p:spPr>
          <a:xfrm>
            <a:off x="5041900" y="164963"/>
            <a:ext cx="3536251" cy="48135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Программные средства 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00" y="1769800"/>
            <a:ext cx="8520600" cy="179754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Технологическая карта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9225"/>
            <a:ext cx="4247449" cy="4525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Источники информации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https://amperkot.ru/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даташиты датчиков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https://pythonworld.ru/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информация по ЯП python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http://arduino.ru/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функции в arduino ide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https://amperka.ru/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удаленное администрирование и другие опции Raspberry pi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https://arduinoplus.ru/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подключение Arduino к raspberry pi по USB и I2C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87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мере развития промышленной автоматизации меняются требования к человеко-машинному интерфейсу. Уровень автоматизации промышленных предприятий постоянно возрастает, однако персонал, управляющий машинами и технологическими процессами, по-прежнему играет на производстве значимую роль: принятие критически важных решений всегда остается за человеком. Именно поэтому важной частью любой системы автоматизации были и остаются средства человеко-машинного интерфейса.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 на исходный код 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180650" y="1017725"/>
            <a:ext cx="8597400" cy="4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</a:t>
            </a: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https://drive.google.com/drive/folders/15Y2yd9v8PHsZmvcpuz8zuN0vvqkgIIiR?usp=sharing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675" y="1131225"/>
            <a:ext cx="3070650" cy="3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1.2 Цель проекта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человеко-машинного интерфейса управления и управляемого устройства.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проекта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Позволить человеку взаимодействовать с окружающей средой при ведении любых видов человеческой деятельности. Возможность создания эргономичных интерфейсов управления и удаленного управления роботизированными устройствами с наличием тактильной обратной связи поможет избежать нахождения в неблагоприятных условиях окружающей среды, а также взаимодействия с опасными для жизни и здоровья объектами.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4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Манипулятор КУКА(рис.1) - устройство, которое используется в промышленных целях для выполнения различных задач.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отличии от нашего манипулятора, манипулятор КУКА стоит очень дорого.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  </a:t>
            </a:r>
            <a:r>
              <a:rPr lang="ru" sz="1400"/>
              <a:t>рис. 1</a:t>
            </a:r>
            <a:endParaRPr sz="150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363" y="2265925"/>
            <a:ext cx="2363275" cy="22951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4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Гидравлический манипулятор(рис.2)</a:t>
            </a:r>
            <a:r>
              <a:rPr b="1"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устройство, которое используется в промышленных целях и включает в себя управление с помощью закона Паскаля. Гидравлический манипулятор не работает при низких температурах и при нарушении герметичности сосуда, в отличии от нашего манипулятора. Также использование гидравлического манипулятора требует больших финансовых затрат на сервисное обслуживание и ремонт.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рис.2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988" y="2476500"/>
            <a:ext cx="2504025" cy="227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проекта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arenR"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Создать механический манипулятор;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arenR"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Создать алгоритм управления манипулятором;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arenR"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программу для анализа положения руки в пространстве;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arenR"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программу для управления манипулятором;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реализации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952500"/>
            <a:ext cx="85206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Изучение существующих наработок;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чертежей системы;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3D модели системы;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механического манипулятора;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алгоритма управления манипулятором;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Проверка возможности произвольных позиционирования и ориентации в пределах рабочей области;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Создание, установка и настройка дополнения к системе;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Измерение массогабаритных параметров системы;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Настройка удаленного управления;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Создание, установка и настройка датчиков на руку;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Проведение обзора и анализа источников(в том числе и иностранных) по тематике;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видео системы;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видео презентации;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документации;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проекта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Манипулятор позволяет работать с объектами, расположенными в опасной или недоступной для человека зоне;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Стоимость робота гораздо ниже, чем у его аналогов;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Благодаря не автономному управлению система способна продуктивно действовать в ситуациях любого критического уровня;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